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0" r:id="rId2"/>
    <p:sldId id="258" r:id="rId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6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17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2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1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8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0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1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8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3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8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4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7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32BD28C-39AA-4E1D-BB1D-931E4EC3B040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535C9C6-2BF4-4E14-AF00-49E2B798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2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9635" y="744926"/>
            <a:ext cx="6654357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ylfaen" panose="010A0502050306030303" pitchFamily="18" charset="0"/>
              </a:rPr>
              <a:t>Conflict in the Medieval Caucasus</a:t>
            </a:r>
            <a:endParaRPr lang="en-US" sz="3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" y="104502"/>
            <a:ext cx="5189952" cy="6644641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04" y="1737722"/>
            <a:ext cx="5762840" cy="4784864"/>
          </a:xfr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279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9635" y="744926"/>
            <a:ext cx="6654357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ylfaen" panose="010A0502050306030303" pitchFamily="18" charset="0"/>
              </a:rPr>
              <a:t>Conflict in the Medieval Caucasus</a:t>
            </a:r>
            <a:endParaRPr lang="en-US" sz="3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" y="104502"/>
            <a:ext cx="5189952" cy="6644641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Department of Asian and Middle Eastern Cultures Presents: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Dr. Alison Vacca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University of Tennessee, Knoxville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Monday, December </a:t>
            </a:r>
            <a:r>
              <a:rPr lang="en-US" dirty="0" smtClean="0"/>
              <a:t>18</a:t>
            </a:r>
          </a:p>
          <a:p>
            <a:r>
              <a:rPr lang="en-US" dirty="0" smtClean="0"/>
              <a:t>from </a:t>
            </a:r>
            <a:r>
              <a:rPr lang="en-US" dirty="0"/>
              <a:t>2:00-3:30 </a:t>
            </a:r>
          </a:p>
          <a:p>
            <a:r>
              <a:rPr lang="en-US" dirty="0" smtClean="0"/>
              <a:t>328 </a:t>
            </a:r>
            <a:r>
              <a:rPr lang="en-US" dirty="0"/>
              <a:t>Milbank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51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203</TotalTime>
  <Words>29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Sylfaen</vt:lpstr>
      <vt:lpstr>Wingdings 3</vt:lpstr>
      <vt:lpstr>Ion Boardroom</vt:lpstr>
      <vt:lpstr>Conflict in the Medieval Caucasus</vt:lpstr>
      <vt:lpstr>Conflict in the Medieval Caucasus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in the Medieval Caucasus</dc:title>
  <dc:creator>Vacca, Alison Marie</dc:creator>
  <cp:lastModifiedBy>Administrator</cp:lastModifiedBy>
  <cp:revision>9</cp:revision>
  <cp:lastPrinted>2017-12-06T19:53:35Z</cp:lastPrinted>
  <dcterms:created xsi:type="dcterms:W3CDTF">2017-12-05T23:37:33Z</dcterms:created>
  <dcterms:modified xsi:type="dcterms:W3CDTF">2017-12-06T19:54:44Z</dcterms:modified>
</cp:coreProperties>
</file>