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4"/>
    <p:restoredTop sz="96405"/>
  </p:normalViewPr>
  <p:slideViewPr>
    <p:cSldViewPr snapToGrid="0" snapToObjects="1">
      <p:cViewPr varScale="1">
        <p:scale>
          <a:sx n="164" d="100"/>
          <a:sy n="164" d="100"/>
        </p:scale>
        <p:origin x="200" y="2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00DC-B92E-AC46-ACE8-9A210772C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7AC24-D0BD-F845-BA42-5A404682A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B3-2E1B-8D46-AB3A-0E31DD0F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DD44B-672E-7942-8B39-1090058B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29C7C-6B9F-7940-A817-A6B9FA6B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3193-3D62-A943-8311-D8CAF483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750B4-8CCE-604C-B492-98CC34C20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DE64E-D40F-944D-BA9D-3D856DD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4739-6ABD-624A-B3E0-83021E56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7249B-3C76-D344-B195-8C3D87F4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1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15EBE-1E8F-D047-9AA8-7907DE468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8A55C-9F42-C14E-BC92-F7F56A96E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1B0C-836F-D847-9BE8-95344C99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C54E9-3B03-B84A-972C-A28D05CE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B69EE-937F-EE44-9DA9-99DC1D75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99BF-55ED-4341-A3D0-70BB97BE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DFDF-4D89-134D-B5F3-A1782E242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CAF24-E6F0-8B45-955A-838066DF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AC170-74B2-5746-8B75-F4462039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6B967-D017-B640-95AC-F361DEC7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2205-D79D-C541-BB5B-10886F6F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18B24-F3FB-3543-981B-A2B4418BE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E4A2E-3916-AF48-8E5F-5A167C06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EF8FA-7E3A-6846-8F47-71A9EA29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E8563-7997-714C-B3CB-ACD21AC0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B02B-0A00-1549-A2EA-D1A8C3B0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3E34D-470C-CE4A-934C-16683264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B7700-2FB4-AB4C-AE8E-769CAE9FE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84D6-0D69-F844-8BF0-3585EAE0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3D1B0-EF5E-BB45-B41A-E7D44461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B1A8E-F922-0545-98C5-C213621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5113-08B4-7049-879C-6EC984BF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85725-325B-EA4C-86B4-78F8461D9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7216D-BC87-9D48-A84D-D4158D839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96716-0D88-1545-87C1-F8074613E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B74FE-503D-AB49-BDC8-90B8C45EB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C351A-3410-6D44-8375-8B9289B1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A3B12-A35B-3245-8DFC-B52294C1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048DB-F184-374F-9994-1B145030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50C9-07AE-9240-BD24-6F101128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BE30D-93E1-D44C-9A40-0FA97AB0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275A-0A42-7246-8D8C-289734C6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0C28E-2012-194E-9A72-8D4EF6B1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C14FA-127E-2646-880A-0EDA160B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0C884-5FB2-8A40-A618-82EB4547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C4198-93D9-D24B-9D91-EB3889F1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2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44FF-7D47-7F47-8DE9-D83A8330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A925-E152-D341-8AFB-F4D64562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FF80E-18CD-EF44-8E81-AF2B6BF6E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7FA06-78E1-1D43-A60B-6F41FA6C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57DA7-C25E-F045-822E-5AA03D68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D038-5473-994B-A785-5374865F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5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93B6-394E-F244-B2DF-21A5D29E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09600-8890-864F-9201-FA4314CE6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0E015-9AEE-A443-BAC6-85B8F7485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73F7C-0168-C04C-A903-893B4CA2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9616C-0817-684D-83CB-88F130B7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8569-34B7-214C-9F5E-2A07B163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0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E1985-D6A7-CD45-BCCA-695EB3F0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4920A-D674-7148-B77C-E91A55CE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2F4D-2079-3840-AFDD-3900CBBC6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ECAC-221C-C246-8416-7B3C7A5EFC1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B910-B170-1C48-BD30-4D1675200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E841E-6A22-A549-AC47-B2B14DEE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6329-F9E6-5D4F-A614-CF8B9F7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F90C90-7DE4-8142-B868-0E39660D6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533" t="30449" r="12009"/>
          <a:stretch/>
        </p:blipFill>
        <p:spPr>
          <a:xfrm>
            <a:off x="2250332" y="674450"/>
            <a:ext cx="8210146" cy="4769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11A436-CF5C-D447-A3E3-FEBE69D3AEB4}"/>
              </a:ext>
            </a:extLst>
          </p:cNvPr>
          <p:cNvSpPr txBox="1"/>
          <p:nvPr/>
        </p:nvSpPr>
        <p:spPr>
          <a:xfrm>
            <a:off x="2250332" y="5074914"/>
            <a:ext cx="5226174" cy="369332"/>
          </a:xfrm>
          <a:prstGeom prst="rect">
            <a:avLst/>
          </a:prstGeom>
          <a:solidFill>
            <a:schemeClr val="bg1">
              <a:alpha val="53172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Songtian</a:t>
            </a:r>
            <a:r>
              <a:rPr lang="en-US" b="1" dirty="0"/>
              <a:t> Zhang and Shuai Zhang. Cryo-SNOM-3 2021</a:t>
            </a:r>
          </a:p>
        </p:txBody>
      </p:sp>
    </p:spTree>
    <p:extLst>
      <p:ext uri="{BB962C8B-B14F-4D97-AF65-F5344CB8AC3E}">
        <p14:creationId xmlns:p14="http://schemas.microsoft.com/office/powerpoint/2010/main" val="282716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DNB</dc:creator>
  <cp:lastModifiedBy>DNB</cp:lastModifiedBy>
  <cp:revision>1</cp:revision>
  <dcterms:created xsi:type="dcterms:W3CDTF">2021-08-10T12:53:34Z</dcterms:created>
  <dcterms:modified xsi:type="dcterms:W3CDTF">2021-08-10T13:07:44Z</dcterms:modified>
</cp:coreProperties>
</file>