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3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1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3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7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4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6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3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6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1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188F5-B0DD-4498-863D-7B2788770AEA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D9B49-2DD5-4373-8676-85435D320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4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209532" y="560450"/>
            <a:ext cx="4892746" cy="5612459"/>
            <a:chOff x="3371578" y="525727"/>
            <a:chExt cx="4567352" cy="52392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1578" y="525727"/>
              <a:ext cx="4567352" cy="27433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71578" y="2906812"/>
              <a:ext cx="4567352" cy="285811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002771" y="3088371"/>
              <a:ext cx="993123" cy="375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492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Yankowitz</dc:creator>
  <cp:lastModifiedBy>Matthew Yankowitz</cp:lastModifiedBy>
  <cp:revision>2</cp:revision>
  <dcterms:created xsi:type="dcterms:W3CDTF">2020-10-12T18:46:21Z</dcterms:created>
  <dcterms:modified xsi:type="dcterms:W3CDTF">2020-10-12T18:47:34Z</dcterms:modified>
</cp:coreProperties>
</file>